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64" r:id="rId7"/>
    <p:sldId id="266" r:id="rId8"/>
    <p:sldId id="278" r:id="rId9"/>
    <p:sldId id="279" r:id="rId10"/>
    <p:sldId id="283" r:id="rId11"/>
    <p:sldId id="284" r:id="rId12"/>
    <p:sldId id="286" r:id="rId13"/>
    <p:sldId id="287" r:id="rId14"/>
    <p:sldId id="289" r:id="rId15"/>
    <p:sldId id="290" r:id="rId16"/>
    <p:sldId id="291" r:id="rId17"/>
    <p:sldId id="292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69" d="100"/>
          <a:sy n="69" d="100"/>
        </p:scale>
        <p:origin x="141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4813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07AB5F-C8EC-48E2-ACAA-1DB87DFB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12" y="233362"/>
            <a:ext cx="7191375" cy="46767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1BA70C-9A8E-44A1-A38B-266978868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35" y="0"/>
            <a:ext cx="757612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9C9640-E2ED-44F5-9164-C46CE1C7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20" y="13855"/>
            <a:ext cx="745536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5B47E8-AB93-4F7B-9E3B-848017D48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787" y="0"/>
            <a:ext cx="7378426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EAC30E-BDA7-4F98-AE27-87AA7ECBB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529" y="0"/>
            <a:ext cx="693894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2D824F-55BE-4A16-BD68-53AF392A3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67" y="13855"/>
            <a:ext cx="755926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E0C36-B89F-4D5E-B022-8A7BDB1A8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36" y="13855"/>
            <a:ext cx="742432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DE73A-A522-46B7-BF95-D0C881A1B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89" y="0"/>
            <a:ext cx="7814622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30A14A-83CC-476E-BB2A-7F50433C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51" y="0"/>
            <a:ext cx="764829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816764-384F-4849-A90D-3B1D73D2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630" y="0"/>
            <a:ext cx="72267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609A50-D8E6-4406-A600-ADEA7D813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51" y="0"/>
            <a:ext cx="802189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22C02-45A9-4C92-9A19-738FED8AD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25" y="0"/>
            <a:ext cx="78899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AE2833-B436-4EF9-99FF-DE5009796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7" y="347662"/>
            <a:ext cx="8658225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6809FF-3689-41CB-AA1F-8A34D778E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" y="433387"/>
            <a:ext cx="9039225" cy="42767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0BFF79-4AC4-4FB7-8AAA-903C1C391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383" y="0"/>
            <a:ext cx="752123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D3F920-C52C-43EA-8BDD-6320CD8A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53" y="0"/>
            <a:ext cx="766309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17</Words>
  <Application>Microsoft Office PowerPoint</Application>
  <PresentationFormat>On-screen Show (16:9)</PresentationFormat>
  <Paragraphs>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16</cp:revision>
  <dcterms:created xsi:type="dcterms:W3CDTF">2022-08-31T06:33:19Z</dcterms:created>
  <dcterms:modified xsi:type="dcterms:W3CDTF">2022-09-28T05:27:00Z</dcterms:modified>
</cp:coreProperties>
</file>